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A011E-06E9-4BB5-9B46-03874A655E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47A0C-9CF7-4417-8B9F-66EACE2CDB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Significant activation for increasing cohort competition (red) and increasing cohort selection (green) at a threshold of P &lt; 0.005, voxel-level uncorrected, and P &lt; 0.05, cluster-level corrected. (B) The cohort competition and selection effects rendered at a lower threshold of P &lt; 0.01, voxel-level uncorrected, and P &lt; 0.06, cluster-level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CA891-3086-435A-99FB-F8FFABCA1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908–918,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(A) Significant activation for increasing cohort competition (red) and increasing cohort selection (green)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(A) Significant activation for increasing cohort competition (red) and increasing cohort selection (green)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2024-04-26T23:20:13Z</dcterms:modified>
</cp:coreProperties>
</file>