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2A95A-2D39-4CE3-B6D4-5912957898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52A084-F1A5-47B5-97BC-FE9FC0B3D6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TIMI blush grade and lipid arc. Final TIMI blush grade was more likely to be poor as the lipid arc increased. In this study, 30 (88%) of 34 patients with no lipid arc achieved good myocardial perfusion (TIMI blush grade 3), only 11 of 28 (39%) patients with a lipid-rich plaque (lipid arc &gt;90°) achieved good myocardial perfusion.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2009. For permissions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79FFC-0898-4D37-A75D-64A1988C60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p1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30, Issue 11, June 2009, Pages 1348–1355,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https://doi.org/10.1093/eurheartj/ehp122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TIMI blush grade and lipid arc. Final TIMI blush grade was more likely to be poor as the lipid arc increased.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TIMI blush grade and lipid arc. Final TIMI blush grade was more likely to be poor as the lipid arc increased.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2024-04-26T12:04:12Z</dcterms:modified>
</cp:coreProperties>
</file>