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8371B-D950-4FE0-AEFB-F2584FE335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DD7A6-A720-4C94-9657-C23811BCE0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scores on the LA task in patients with PVL plotted against the values of the factors PO based on visual perceptual tasks (filled triangles; Pearson product-moment correlation, r = 0.487, NS) and PS based on visual attentional tasks (open triangles, r = 0.443, 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D2976-1710-4A54-8EBC-F46DA20499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363–369,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scores on the LA task in patients with PVL plotted against the values of the factors PO based on visual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scores on the LA task in patients with PVL plotted against the values of the factors PO based on visual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2024-05-01T22:11:38Z</dcterms:modified>
</cp:coreProperties>
</file>