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F9519C-370C-4EAB-B1BD-456A5DDAAE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268C41-EE62-4061-9EBB-D3611F7548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62ADBC-67ED-4CC5-93F0-E4A23B8676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2024-04-26T21:19:40Z</dcterms:modified>
</cp:coreProperties>
</file>