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560E7-52B6-46DD-9205-C8F3A5E318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521BB-E95D-4977-A7F0-FA20572DD4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65F90-52A1-4CAE-B8B3-FDDDB4831F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2024-04-26T02:35:05Z</dcterms:modified>
</cp:coreProperties>
</file>