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895839-445D-47D4-B481-AE403D1EC2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86ABC1-2EDC-43A9-9076-DF3908B7CC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Downregulation and overlapping recovery in response to rTMS. The application of rTMS to Wernicke's area (semantic processing, indicated by blue circle) resulted in downregulation in language-processing regions (e.g., left temporal, left inferior frontal, left inferior parietal), a right-hemisphere homologous region (right inferior frontal) as well as primary visual (bilateral occipital) as shown in the top panel. The reduction of activated voxels during rTMS and subsequent partial recovery for the primary language regions are shown in the bottom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381CDD-4CBE-4007-8405-990259BD45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1474–1484, </a:t>
            </a:r>
            <a:r>
              <a:rPr lang="en-US" altLang="en-US" sz="1000">
                <a:solidFill>
                  <a:srgbClr val="333333"/>
                </a:solidFill>
                <a:hlinkClick r:id="rId3"/>
              </a:rPr>
              <a:t>https://doi.org/10.1093/cercor/bhs423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Downregulation and overlapping recovery in response to rTMS. The application of rTMS to Wernicke's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Downregulation and overlapping recovery in response to rTMS. The application of rTMS to Wernicke's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2024-04-27T02:16:33Z</dcterms:modified>
</cp:coreProperties>
</file>