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E2075-9271-41BF-8977-624764B8CC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85979-FC80-4F65-B73A-31766BA416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A99CD-1838-40D7-B91C-F5016E83F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2024-04-26T16:44:59Z</dcterms:modified>
</cp:coreProperties>
</file>