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6B869E-9F50-456C-A3A9-E28727900B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14F31F-5DCF-48D2-BDDB-96ACB18D72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250 μm differential number counts derived from the three fields for the multiply-broken power-law model. Only statistical errors are shown and the FIRAS prior is not included.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785AFE-2EAC-42FC-9BE1-D3C7D94D53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778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409, Issue 1, November 2010, Pages 109–121,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https://doi.org/10.1111/j.1365-2966.2010.17781.x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Comparison of 250 μm differential number counts derived from the three fields for the multiply-broken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Comparison of 250 μm differential number counts derived from the three fields for the multiply-broken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2024-04-26T11:46:53Z</dcterms:modified>
</cp:coreProperties>
</file>