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2BE520-4AEF-41DF-AF6A-729C5B6A5E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2381B-B9B9-4240-BECC-BC182CDA00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Muscle output maps for PMd, PMv, and M1 obtained at 60 μA from 2 monkeys based on PStEs at 60 μA in shoulder, elbow, wrist, digit, and intrinsic hand muscles. PStF (red dots) and PStS (yellow dots) are shown in separate columns. The outlined regions in the background are the boundaries of PMd, PMv, and M1 carried over from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5D4CC-C15C-4D42-85CB-6EE3A1AE4C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Muscle output maps for PMd, PMv, and M1 obtained at 60 μA from 2 monkeys based on PStEs at 60 μA in shoulder,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Muscle output maps for PMd, PMv, and M1 obtained at 60 μA from 2 monkeys based on PStEs at 60 μA in shoulder,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2024-04-26T09:28:08Z</dcterms:modified>
</cp:coreProperties>
</file>