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8CC540-29DE-4A8F-B7B6-51AADEC489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33C361-649D-4A9D-A9C4-B94E25034B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Illusory contour figures (a, b, 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372F93-B647-455A-ADEE-B03F8D983D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v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3, May 2015, Pages 256–263,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Illusory contour figures (a, b, c).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Illusory contour figures (a, b, c).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2024-04-26T22:25:13Z</dcterms:modified>
</cp:coreProperties>
</file>