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D4FD93-FB4A-4854-B780-DE5706B706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A329D9-AA5F-49B9-B6A9-30D11E3933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94322B-F6EF-4FFB-8426-31C98EEF9E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2024-04-26T03:20:21Z</dcterms:modified>
</cp:coreProperties>
</file>