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358A20-89C8-4F35-A205-13E13C37AD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BCCE43-715B-47BA-BF65-A3948AC0EB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Hypertension results in ventricular remodelling, with the initial development of basal septal hypertrophy (septal bulge) due to increased wall stress associated with the bigger local radius of curvature. This is associated with reduced systolic deformation and the development of post-systolic deformation.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FB53C4-C36F-4904-8083-EE14C4A9AC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jechocard/jen3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Echocardiogr</a:t>
            </a:r>
            <a:r>
              <a:rPr lang="en-US" altLang="en-US" sz="1000">
                <a:solidFill>
                  <a:srgbClr val="333333"/>
                </a:solidFill>
              </a:rPr>
              <a:t>, Volume 10, Issue 2, March 2009, Pages 216–226, </a:t>
            </a:r>
            <a:r>
              <a:rPr lang="en-US" altLang="en-US" sz="1000">
                <a:solidFill>
                  <a:srgbClr val="333333"/>
                </a:solidFill>
                <a:hlinkClick r:id="rId3"/>
              </a:rPr>
              <a:t>https://doi.org/10.1093/ejechocard/jen323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Hypertension results in ventricular remodelling, with the initial development of basal septal hypertrophy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Hypertension results in ventricular remodelling, with the initial development of basal septal hypertrophy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2024-04-27T02:48:25Z</dcterms:modified>
</cp:coreProperties>
</file>