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C6DF9-9CCF-40F8-A586-32A6F55CE4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F59A55-E0BF-46BB-9A1D-1064B299C9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0581F-927F-43A2-A8CB-40C853127D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2024-04-26T10:41:45Z</dcterms:modified>
</cp:coreProperties>
</file>