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1FE95-03AE-46CF-A928-F161408F26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AD1B53-960C-4C15-954F-AE7CA7495B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running our docking pipeline on the test dataset of homology models docking targets SnugDock-H. The results are the averages of the three element vectors given by the CAPRI classification into three quality groups: satisfying (*), medium (**) or good (***) quality. The individual three element vectors were collected over 20 runs of the pipeline on the dataset SnugDock-H. The standard deviations are given in the Supplementary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183D3-47E1-44D5-A354-ABBAEE04F0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rotein/gzt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Protein Eng Des Sel</a:t>
            </a:r>
            <a:r>
              <a:rPr lang="en-US" altLang="en-US" sz="1000">
                <a:solidFill>
                  <a:srgbClr val="333333"/>
                </a:solidFill>
              </a:rPr>
              <a:t>, Volume 26, Issue 10, October 2013, Pages 621–629,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https://doi.org/10.1093/protein/gzt043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5. </a:t>
            </a:r>
            <a:r>
              <a:rPr lang="en-US" altLang="en-US" b="0"/>
              <a:t>Results from running our docking pipeline on the test dataset of homology models docking targets SnugDock-H.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5. Results from running our docking pipeline on the test dataset of homology models docking targets SnugDock-H.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2024-04-26T14:06:44Z</dcterms:modified>
</cp:coreProperties>
</file>