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9F2E21-2356-4646-95DB-10B4429AF9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587E5C-84F8-4129-A9E7-CD1E225153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53CE15-096E-4AC9-9F75-18C28B8AD5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2024-04-26T09:36:03Z</dcterms:modified>
</cp:coreProperties>
</file>