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6B5E50-1EC0-40C0-B51C-410A70CC33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B031EB-45F6-4D65-8EA9-BF8F89A101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Tonic inhibition in the DG of Syn II−/− mice is fully recovered by inhibition of GABA uptake or by rescuing asynchronous release. (a) Representative traces (left) of tonic inhibitory currents in WT and Syn II−/− DG granule neurons in the presence of the GAT-1 blocker NO-711 (10 μM) and the respective histograms (right) showing the recovery of tonic inhibition in Syn II−/−. (b) Desynchronization of GABA release by extracellular Sr2+ rescues tonic inhibition in the DG of Syn II−/− mice. Representative traces (left) of tonic inhibitory currents in WT and Syn II−/− DG granule neurons and the respective histograms (right) showing that tonic inhibition is rescued in Syn II−/− slices when extracellular Ca2+ is replaced with an equimolar concentration of Sr2+. Each dot represents an individual neuron.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C85E1-1189-48FA-8EB0-44259B46A3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3356–3368,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Tonic inhibition in the DG of Syn II</a:t>
            </a:r>
            <a:r>
              <a:rPr lang="en-US" altLang="en-US" b="0" baseline="30000"/>
              <a:t>−/−</a:t>
            </a:r>
            <a:r>
              <a:rPr lang="en-US" altLang="en-US" b="0"/>
              <a:t> mice is fully recovered by inhibition of GABA uptake or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Tonic inhibition in the DG of Syn II−/− mice is fully recovered by inhibition of GABA uptake or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2024-04-26T11:27:07Z</dcterms:modified>
</cp:coreProperties>
</file>