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90606-990F-475F-B21C-A8E7ECE8D8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A033A-A78E-4F39-B36A-6807CE86A3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Phase-velocity anomalies of the fundamental-mode Rayleigh wave in the eastern array as a function of longitude at the centre between two stations.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 on behalf of The Royal Astronomical Society.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E37F9-2C40-46B0-9E57-9C7C8A5105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u2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199, Issue 1, October, 2014, Pages 11–22,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https://doi.org/10.1093/gji/ggu240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Phase-velocity anomalies of the fundamental-mode Rayleigh wave in the eastern array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Phase-velocity anomalies of the fundamental-mode Rayleigh wave in the eastern array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2024-04-26T08:35:57Z</dcterms:modified>
</cp:coreProperties>
</file>