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1BB9FA-DB42-4963-A9C1-2F7ED25951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B82B28-BA67-44C2-A9BF-F4407B66D5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Calculated activity (aSiO2), activity coefficient (γSiO2) and mole fraction (XSiO2) of silica in partial melt of MM3 fertile peridotite at 1 GPa vs melt fraction. The activity is buffered by coexistence of olivine and opx, but the activity coefficient changes significantly as the solidus is approached, owing primarily to increasing Na in the liquid. Hence, the mole fraction of silica in the melt increases near the solidus.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3DECD9-793B-472A-B1F3-736F29F240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j/40.2.2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40, Issue 2, February 1999, Pages 297–313, </a:t>
            </a:r>
            <a:r>
              <a:rPr lang="en-US" altLang="en-US" sz="1000">
                <a:solidFill>
                  <a:srgbClr val="333333"/>
                </a:solidFill>
                <a:hlinkClick r:id="rId3"/>
              </a:rPr>
              <a:t>https://doi.org/10.1093/petroj/40.2.297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Calculated activity (aSiO</a:t>
            </a:r>
            <a:r>
              <a:rPr lang="en-US" altLang="en-US" b="0" baseline="-25000"/>
              <a:t>2</a:t>
            </a:r>
            <a:r>
              <a:rPr lang="en-US" altLang="en-US" b="0"/>
              <a:t>), activity coefficient (γSiO</a:t>
            </a:r>
            <a:r>
              <a:rPr lang="en-US" altLang="en-US" b="0" baseline="-25000"/>
              <a:t>2</a:t>
            </a:r>
            <a:r>
              <a:rPr lang="en-US" altLang="en-US" b="0"/>
              <a:t>) and mole fraction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Calculated activity (aSiO2), activity coefficient (γSiO2) and mole fraction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2024-04-26T00:59:28Z</dcterms:modified>
</cp:coreProperties>
</file>