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8D387-74E1-48D5-8E08-E96DF5A982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EC1D6-19BB-40B6-85B2-6696EA5E16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Correlation between cotinine plus
cotinine- N -glucuronide (cotinine-Gluc) and
4-(methylnitrosamino)-1-(3-pyridyl)-1-butanol (NNAL) plus its
glucuronide (NNAL-Gluc) in smokers' urine ( r = .68, two-sided P &lt;.01). Unpublished observations from S. G. Carmella and S.
S. Hecht for 223 smokers from whom cotinine and
cotinine- N -glucuronide were determined by gas
chromatography-mass spectrometry, and NNAL and NNAL-Gluc were
determined by gas chromatography-nitrosamine selective detection.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D08637-CE78-4B25-98F8-0923830F8C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1.14.11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91, Issue 14, 21 July 1999, Pages 1194–1210,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https://doi.org/10.1093/jnci/91.14.1194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Correlation between cotinine plus
cotinine- N -glucuronide (cotinine-Gluc)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Correlation between cotinine plus
cotinine- N -glucuronide (cotinine-Gluc)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2024-04-26T08:47:38Z</dcterms:modified>
</cp:coreProperties>
</file>