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1867C-CEC8-4FC2-85F3-BA1610AC2B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12794-95DA-45A9-AFAB-6ADED98A4A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regions activated to a greater extent for more lateral sound locations. Significant activation was rendered on a high-resolution anatomical MRI brain template and a color bar indicates t-value. (a) The left pSTG was activated to a greater extent for more right lateral (30° &gt; 20° &gt; 10° &gt; 0°) BR stimuli. (b) The right pSTG and the right precuneus (PCu) were activated to a greater extent for more left lateral (−30° &gt; −20° &gt; −10° &gt; 0°) BR stimuli. (c) The left PCu was activated to a greater extent for more right lateral (30° &gt; 20° &gt; 10° &gt; 0°) stereo-recording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D9D7EC-C2CE-49A6-A0E1-98070138D2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4248–4258,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Brain regions activated to a greater extent for more lateral sound locations. Significant activation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Brain regions activated to a greater extent for more lateral sound locations. Significant activation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2024-04-27T02:09:10Z</dcterms:modified>
</cp:coreProperties>
</file>