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CC39C9-3AA2-417E-A444-D446FE8D2E6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C5B6E7-3923-42EB-A407-72E57F05491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1C93FC-EDCD-41C4-BE15-FD6C02A2D01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2024-04-26T01:14:11Z</dcterms:modified>
</cp:coreProperties>
</file>