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39F9E7-7284-4064-9834-9C6D193BB6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7BC3CD-A0A7-491A-8E99-6F70B66717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4EC19B-5B53-4DBC-AB2D-1C244669E5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2024-04-26T09:25:15Z</dcterms:modified>
</cp:coreProperties>
</file>