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95C2D-0529-426A-9DA9-D6F35BFB6F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5518D-A0E3-4188-8D8D-3B374D4DA3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B37DC-D34C-468E-BA59-CDE5DDABD2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2024-04-26T04:03:30Z</dcterms:modified>
</cp:coreProperties>
</file>