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8F17D-EC62-4363-AEFE-F0689124D1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9DCF8-71D6-4DC6-A6C4-1180889D18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characteristics of and clinical data at baseline for subjects in a study of directly-observed antiretroviral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FF490C-8B3C-40AB-A4CB-2A88486E07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adherence to regimens of antiretrovirals administered by directly observed therapy (DOT) or by self-administered therapy (SAT).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FF490C-8B3C-40AB-A4CB-2A88486E07C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5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75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36, Issue 12, 15 June 2003, Pages 1572–1576,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https://doi.org/10.1086/375076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Demographic characteristics of and clinical data at baseline for subjects in a study of directly-observed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545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36, Issue 12, 15 June 2003, Pages 1572–1576,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https://doi.org/10.1086/375076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Median adherence to regimens of antiretrovirals administered by directly observed therapy (DOT) or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258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Demographic characteristics of and clinical data at baseline for subjects in a study of directly-observed ...</vt:lpstr>
      <vt:lpstr>Table 2 Median adherence to regimens of antiretrovirals administered by directly observed therapy (DOT) or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2024-04-27T05:19:51Z</dcterms:modified>
</cp:coreProperties>
</file>