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D5E0422-D906-4956-90F8-6902FA55B64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C518DA6-DB0B-4B44-9C66-352C582E001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Unilateral supragranular layer neuron numbers increase with a slope &gt;1 in primates and in rodents when regressed against unilateral infragranular layer neurons. Thus, supragranular layer neurons increase faster in numbers than infragranular layer neurons as overall isocortical populations expand across species.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D451F21-95A3-4ADA-B715-55390B5B22E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t21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25, Issue 1, January 2015, Pages 147–160,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https://doi.org/10.1093/cercor/bht214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Unilateral supragranular layer neuron numbers increase with a slope &gt;1 in primates and in rodents when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Unilateral supragranular layer neuron numbers increase with a slope &gt;1 in primates and in rodents when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2024-09-20T14:07:13Z</dcterms:modified>
</cp:coreProperties>
</file>