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04675-0EA1-411C-896B-F15534E986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095BC-2084-4A31-841A-F63E62458C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Unilateral supragranular layer neuron numbers increase with a slope &gt;1 in primates and in rodents when regressed against unilateral infragranular layer neurons. Thus, supragranular layer neurons increase faster in numbers than infragranular layer neurons as overall isocortical populations expand across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961B4-9676-4768-8675-3F5A259443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147–160,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Unilateral supragranular layer neuron numbers increase with a slope &gt;1 in primates and in rodents when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Unilateral supragranular layer neuron numbers increase with a slope &gt;1 in primates and in rodents when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2024-09-19T09:57:15Z</dcterms:modified>
</cp:coreProperties>
</file>