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963B4F-5095-43E0-8FA3-486EBCA3A7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82D2F2-8606-426C-ADDC-903869B188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Unilateral supragranular layer neuron numbers increase with a slope &gt;1 in primates and in rodents when regressed against unilateral infragranular layer neurons. Thus, supragranular layer neurons increase faster in numbers than infragranular layer neurons as overall isocortical populations expand across species.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5A81F1-C01A-4E2B-A225-3B0460EB6D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2015, Pages 147–160,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Unilateral supragranular layer neuron numbers increase with a slope &gt;1 in primates and in rodents when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Unilateral supragranular layer neuron numbers increase with a slope &gt;1 in primates and in rodents when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2024-05-08T23:36:16Z</dcterms:modified>
</cp:coreProperties>
</file>