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A04675-0EA1-411C-896B-F15534E9864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2095BC-2084-4A31-841A-F63E62458CF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Unilateral supragranular layer neuron numbers increase with a slope &gt;1 in primates and in rodents when regressed against unilateral infragranular layer neurons. Thus, supragranular layer neurons increase faster in numbers than infragranular layer neurons as overall isocortical populations expand across species.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7961B4-9676-4768-8675-3F5A2594437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2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1, January 2015, Pages 147–160,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https://doi.org/10.1093/cercor/bht214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Unilateral supragranular layer neuron numbers increase with a slope &gt;1 in primates and in rodents when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Unilateral supragranular layer neuron numbers increase with a slope &gt;1 in primates and in rodents when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2024-09-19T09:57:15Z</dcterms:modified>
</cp:coreProperties>
</file>