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4E9B0F-49A6-45A7-B415-8273A8AEC7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E3D82D-ACAC-4B0B-B173-F43106D8AC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11B9E5-225C-4219-91AF-4787A21EE6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2024-04-26T10:50:12Z</dcterms:modified>
</cp:coreProperties>
</file>