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4A0B0-CFD4-4B1F-9DF5-EE04639187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3A8DE-78EC-4F7A-8AB5-7262074869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1. Examples of stimuli from the nine categories used in the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40559-A4CE-4DF7-9142-DE32D98693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132–142,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1. Examples of stimuli from the nine categories used in the experiment.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1. Examples of stimuli from the nine categories used in the experiment.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2024-04-27T04:14:49Z</dcterms:modified>
</cp:coreProperties>
</file>