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B0A4EE-556B-4028-9B1D-FDD49E6206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1569E-7FDE-4D2A-9DE2-DD0F6175EE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BAD88-BE18-482A-8A61-F2550EB97D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2024-04-26T09:56:21Z</dcterms:modified>
</cp:coreProperties>
</file>