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31550-49DC-4D5E-BC57-3BE2DEA6D3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9AF166-F84D-4C99-82B9-2C7ED7676F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254E8-6ADB-4A78-BA2F-2158EC6451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2024-04-26T00:48:33Z</dcterms:modified>
</cp:coreProperties>
</file>