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001F97-2EAE-4BF0-B220-7127BFA170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6AE64-DD12-4028-97CF-CA469D9685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25BBA-0582-4E8E-A52D-CC1A867187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2024-04-26T11:57:07Z</dcterms:modified>
</cp:coreProperties>
</file>