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E1121A-2EE6-4DE6-A07E-ECC1078772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560719-C69D-4726-8E66-156C269934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FCAC02-E38B-4B89-B30E-F24DE79E59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2024-04-26T20:55:37Z</dcterms:modified>
</cp:coreProperties>
</file>