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D3A471-E828-4052-A77E-3B6D0E815D1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B9F198-4013-4F4B-9475-D964DBE08E7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E23A26-6479-454D-B3FE-91CF77791E6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2024-04-27T01:33:19Z</dcterms:modified>
</cp:coreProperties>
</file>