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CE550E-8BC1-476B-91B7-01F75F94BF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D61886-D69A-4977-99C0-69A9CF83DF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0369C3-8EE8-40CC-AB96-E9D547675B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2024-04-27T00:05:31Z</dcterms:modified>
</cp:coreProperties>
</file>