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D0E6EE-FDA1-458D-A393-52690C6A27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A94C47-F134-4908-A48C-8EFEE5F799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location of the Quchi (LI11) acupoint in group 1, and the non-acupoint used in group 2 (control group).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[2005]. Published by Oxford University Press on behalf of ERA-EDTA.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DD526B-7147-4A24-848C-4E495F4443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plot of mean pruritus scores before and after acupuncture and at the 3 month follow-up in groups 1 and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[2005]. Published by Oxford University Press on behalf of ERA-EDTA.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DD526B-7147-4A24-848C-4E495F44435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h9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dt/gfh9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20, Issue 9, September 2005, Pages 1912–1915,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https://doi.org/10.1093/ndt/gfh955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The location of the Quchi (LI11) acupoint in group 1, and the non-acupoint used in group 2 (control group).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036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20, Issue 9, September 2005, Pages 1912–1915,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https://doi.org/10.1093/ndt/gfh955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The plot of mean pruritus scores before and after acupuncture and at the 3 month follow-up in groups 1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20900" y="1371600"/>
            <a:ext cx="48912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The location of the Quchi (LI11) acupoint in group 1, and the non-acupoint used in group 2 (control group).
</vt:lpstr>
      <vt:lpstr>Fig. 2. The plot of mean pruritus scores before and after acupuncture and at the 3 month follow-up in groups 1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2024-04-26T04:33:01Z</dcterms:modified>
</cp:coreProperties>
</file>