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6AF01-CC68-4749-BBF8-EEB14B9D4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96022-A7B3-4D30-92EE-ADF131F194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Distributions of response magnitudes to adjacent surrounding whiskers (D1+D3) for cells in layers I–III (upper row) and layer IV (lower row). Response magnitudes were adjusted for counts due to spontaneous activity (see Materials and Methods). Data are compared for Tg8 and normal animals. Histograms (A,B,D,E) show distributions of response magnitudes for all individual cells compared for normal (left column) and Tg8 animals (middle column). Cumulative frequencies of the distributions (ordinate) by incremental response magnitude (abscissa) are compared in the right column for normal mice (unfilled squares) and Tg8 mice (filled circles). Bin duration is 2 ms. For other details see Figure 1, for which the same cells were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0A9AD-D4AB-4972-9E66-4C24663EAE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26–36, </a:t>
            </a:r>
            <a:r>
              <a:rPr lang="en-US" altLang="en-US" sz="1000">
                <a:solidFill>
                  <a:srgbClr val="333333"/>
                </a:solidFill>
                <a:hlinkClick r:id="rId3"/>
              </a:rPr>
              <a:t>https://doi.org/10.1093/cercor/11.1.26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Distributions of response magnitudes to adjacent surrounding whiskers (D1+D3) for cells in layers I–III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Distributions of response magnitudes to adjacent surrounding whiskers (D1+D3) for cells in layers I–III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2024-04-26T02:36:53Z</dcterms:modified>
</cp:coreProperties>
</file>