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E6346-950C-46F4-9896-09F6AA3A17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79B62-4219-42EC-835A-BB57E78D9F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stem encoding of harmonics (low 180–410 Hz; middle 410–755 Hz; high 755–1130 Hz). Spectra of good (black) and poor (red) readers over the 22- to 40-ms time range. Lighter, dashed lines indicate 1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0E0FE-6BE1-4CD5-A0F4-7C8D290832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2699–2707,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stem encoding of harmonics (low 180–410 Hz; middle 410–755 Hz; high 755–1130 Hz). Spectra of good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stem encoding of harmonics (low 180–410 Hz; middle 410–755 Hz; high 755–1130 Hz). Spectra of good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2024-04-26T09:11:58Z</dcterms:modified>
</cp:coreProperties>
</file>