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757D39-A792-4F7C-828A-8129C65991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D7154-F7E6-4E3B-8C20-B0BA7D005C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experimental stimuli (i) and the structure of a single trial for EEI task (ii) and Simon task (iii). The VAS used is illustrated in (iv).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A9E86A-7F45-498D-A484-D366EB6026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104–113,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Examples of experimental stimuli (i) and the structure of a single trial for EEI task (ii) and Simon task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Examples of experimental stimuli (i) and the structure of a single trial for EEI task (ii) and Simon task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2024-04-26T19:28:27Z</dcterms:modified>
</cp:coreProperties>
</file>