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CA522-940B-4089-B05A-626E87A079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B7D79-9D24-44B1-95C5-D964BACBD9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D6284-EA8D-4D0A-BBAD-BB66D8DB15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2024-04-26T03:11:44Z</dcterms:modified>
</cp:coreProperties>
</file>