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F5726-50E7-4C44-B4F1-531D34FB52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F6FCA-DA14-4C5D-BC9F-EBD52DEFD5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above figure represents a flow of ideas: the vertical arrows indicate a reduction of complexity, while all horizontal arrows are $\mathcal {MCG}(S)$-equivariant quasiisometries.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London Mathematical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2E12C-7C5B-47EB-9731-17257DF284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 marking on a genus two surface, where (in red) consists of the central separating curve and the outer curves which pass through the genera, and the other three curves are the transversals (in blue); (b) $\mu $ after a twist move around the left base curve; (c) $\mu $ after a flip move at the left transverse pair.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London Mathematical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2E12C-7C5B-47EB-9731-17257DF2842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busy $(4 \times 8)$-slice of the base of a combinatorial horoball over $\mathbb {Z};$ every edge has length 1. Note that at height $2,$ each vertex is connected to half the others by edges, while all vertices are connected by edges at height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London Mathematical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2E12C-7C5B-47EB-9731-17257DF2842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Two paths between a pair of points in a combinatorial horoball: The top path is a preferred path, while the bottom path is a geodesic.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London Mathematical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2E12C-7C5B-47EB-9731-17257DF2842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2/jlms/jdw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2/jlms/jdw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2/jlms/jdw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2/jlms/jdw0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London Math Soc</a:t>
            </a:r>
            <a:r>
              <a:rPr lang="en-US" altLang="en-US" sz="1000">
                <a:solidFill>
                  <a:srgbClr val="333333"/>
                </a:solidFill>
              </a:rPr>
              <a:t>, Volume 94, Issue 3, December 2016, Pages 933–969, </a:t>
            </a:r>
            <a:r>
              <a:rPr lang="en-US" altLang="en-US" sz="1000">
                <a:solidFill>
                  <a:srgbClr val="333333"/>
                </a:solidFill>
                <a:hlinkClick r:id="rId3"/>
              </a:rPr>
              <a:t>https://doi.org/10.1112/jlms/jdw065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above figure represents a flow of ideas: the vertical arrows indicate a reduction of complexity,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London Math Soc</a:t>
            </a:r>
            <a:r>
              <a:rPr lang="en-US" altLang="en-US" sz="1000">
                <a:solidFill>
                  <a:srgbClr val="333333"/>
                </a:solidFill>
              </a:rPr>
              <a:t>, Volume 94, Issue 3, December 2016, Pages 933–969, </a:t>
            </a:r>
            <a:r>
              <a:rPr lang="en-US" altLang="en-US" sz="1000">
                <a:solidFill>
                  <a:srgbClr val="333333"/>
                </a:solidFill>
                <a:hlinkClick r:id="rId3"/>
              </a:rPr>
              <a:t>https://doi.org/10.1112/jlms/jdw065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 marking on a genus two surface, where (in red) consists of the central separating curve and the outer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533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London Math Soc</a:t>
            </a:r>
            <a:r>
              <a:rPr lang="en-US" altLang="en-US" sz="1000">
                <a:solidFill>
                  <a:srgbClr val="333333"/>
                </a:solidFill>
              </a:rPr>
              <a:t>, Volume 94, Issue 3, December 2016, Pages 933–969, </a:t>
            </a:r>
            <a:r>
              <a:rPr lang="en-US" altLang="en-US" sz="1000">
                <a:solidFill>
                  <a:srgbClr val="333333"/>
                </a:solidFill>
                <a:hlinkClick r:id="rId3"/>
              </a:rPr>
              <a:t>https://doi.org/10.1112/jlms/jdw065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busy $(4 \times 8)$-slice of the base of a combinatorial horoball over $\mathbb {Z};$ every edge has 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5460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London Math Soc</a:t>
            </a:r>
            <a:r>
              <a:rPr lang="en-US" altLang="en-US" sz="1000">
                <a:solidFill>
                  <a:srgbClr val="333333"/>
                </a:solidFill>
              </a:rPr>
              <a:t>, Volume 94, Issue 3, December 2016, Pages 933–969, </a:t>
            </a:r>
            <a:r>
              <a:rPr lang="en-US" altLang="en-US" sz="1000">
                <a:solidFill>
                  <a:srgbClr val="333333"/>
                </a:solidFill>
                <a:hlinkClick r:id="rId3"/>
              </a:rPr>
              <a:t>https://doi.org/10.1112/jlms/jdw065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Two paths between a pair of points in a combinatorial horoball: The top path is a preferred path, while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33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above figure represents a flow of ideas: the vertical arrows indicate a reduction of complexity, while ...</vt:lpstr>
      <vt:lpstr>Fig. 2. (a) A marking on a genus two surface, where (in red) consists of the central separating curve and the outer ...</vt:lpstr>
      <vt:lpstr>Fig. 3. A busy $(4 \times 8)$-slice of the base of a combinatorial horoball over $\mathbb {Z};$ every edge has length ...</vt:lpstr>
      <vt:lpstr>Fig. 4. Two paths between a pair of points in a combinatorial horoball: The top path is a preferred path, while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2024-04-26T13:39:55Z</dcterms:modified>
</cp:coreProperties>
</file>