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270C63-0A44-4D0E-9828-35EB518826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15B68-490B-4ACD-99AC-4CC0C31B54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Fiducial example of a galaxy merger with BHs but no recoil kick (model q0.5fg0.3a). The gas distribution at time of BH merger (1.97 Gyr) is shown in both the x–y (top panel) and x–z (bottom panel) projections, with the density scale shown on the right-hand side. The black solid and green dotted lines show the pre-merger path of the BHs corresponding to the larger and smaller galaxies, respectively. The filled dots denote the BH positions at 500 Myr intervals. The black-and-white dot indicates the position of the merged BH at the moment of merger.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F4EA9-FCB9-4252-B3CB-4403FB7339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0.180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412, Issue 4, April 2011, Pages 2154–2182, </a:t>
            </a:r>
            <a:r>
              <a:rPr lang="en-US" altLang="en-US" sz="1000">
                <a:solidFill>
                  <a:srgbClr val="333333"/>
                </a:solidFill>
                <a:hlinkClick r:id="rId3"/>
              </a:rPr>
              <a:t>https://doi.org/10.1111/j.1365-2966.2010.18042.x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Fiducial example of a galaxy merger with BHs but no recoil kick (model q0.5fg0.3a). The gas distribution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Fiducial example of a galaxy merger with BHs but no recoil kick (model q0.5fg0.3a). The gas distribution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2024-04-26T23:14:14Z</dcterms:modified>
</cp:coreProperties>
</file>