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C0A3A-385C-42E1-A723-14A8FAC60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F611F-9148-4E84-ABDD-B7F911018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5309F-A42A-4B75-8115-F411F2289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2024-04-26T05:44:26Z</dcterms:modified>
</cp:coreProperties>
</file>