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EE987-08D8-4497-81D4-B998D246F0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8AE49-6A93-4890-AB79-899FF50736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hypertensive patients (expressed by numbers in each panel) with controlled blood pressure values in different countries. (Italy, not shown, reports 10%). (redrawn with permission from Mancia G and Grassi G.)2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67D451-F410-4D38-B936-79BF4EF6F3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895-7061(00)01301-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2001, Pages 84–86,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https://doi.org/10.1016/S0895-7061(00)01301-7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Percentage of hypertensive patients (expressed by numbers in each panel) with controlled blood pressure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77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Percentage of hypertensive patients (expressed by numbers in each panel) with controlled blood pressure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2024-04-26T10:21:41Z</dcterms:modified>
</cp:coreProperties>
</file>