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E4E54-D218-409F-9B00-1238665FF0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B83AD1-3428-4965-9090-1C0E28B1E9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IPD Homepage provides access to the different IPD 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5550C9-0528-4288-856C-B793AED09E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11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41, Issue D1, 1 January 2013, Pages D1234–D1240,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https://doi.org/10.1093/nar/gks1140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IPD Homepage provides access to the different IPD projects.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IPD Homepage provides access to the different IPD projects.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2024-04-26T12:06:50Z</dcterms:modified>
</cp:coreProperties>
</file>