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72C04-C755-4834-95AD-B2B09B0E5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0C7D5-7BA3-4350-A863-37390EA91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GWAS in the TwinsUK cohort (The upper line in the plot demarcates SNPs that are genome-wide significant (P &lt; 5 × 10−8) and the lower line demarcates SNPs that show suggestive significance (P &lt; 5 × 10−6)).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2A385-3283-45AB-8D38-A42FCCAB27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3343–3348,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Results of the GWAS in the TwinsUK cohort (The upper line in the plot demarcates SNPs that are genome-wide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Results of the GWAS in the TwinsUK cohort (The upper line in the plot demarcates SNPs that are genome-wide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2024-04-26T21:28:40Z</dcterms:modified>
</cp:coreProperties>
</file>