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BD1E0D-C08A-4709-8E94-CA9D16A695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8F1CBD-EBDA-4D95-A769-BD8D1C142D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8D9468-CBFE-40FE-AAC1-A9ECD656D6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2024-04-26T14:22:15Z</dcterms:modified>
</cp:coreProperties>
</file>