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D157D-C76E-4FBE-A9BD-06E33822E7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15502-315F-4C08-A767-38C0F23F79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366025-6A5F-403B-8128-F5D3F69553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2024-04-26T11:58:29Z</dcterms:modified>
</cp:coreProperties>
</file>