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B0B9FF-C5FA-4B83-9F3A-7EFC29F36C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4588C-870F-4542-9E40-FA8EB6CDDE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AEA06-924C-44FA-AF23-390C14F3D9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2024-04-27T00:16:28Z</dcterms:modified>
</cp:coreProperties>
</file>