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136116-035D-4AE3-BE10-C2EA1E06E2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64D26F-40C9-414F-9CB5-44240BB923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2CE5A8-BDBE-4DAB-9458-EB3520B9FB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2024-04-26T04:26:45Z</dcterms:modified>
</cp:coreProperties>
</file>