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0E3CD2-6F97-4F4A-8A67-6C3EE2421E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FAB30C-E1D7-428A-9B5B-811636D79D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Circadian distribution of sudden cardiac deaths among the users and non-users of psychotropic drugs. Significantly higher incidence of sudden cardiac death was observed during the night hours among the users of psychotropic drugs (P= 0.040).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E53A7-FAF8-482F-B759-8F31C80C64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745–751,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Circadian distribution of sudden cardiac deaths among the users and non-users of psychotropic drugs.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Circadian distribution of sudden cardiac deaths among the users and non-users of psychotropic drugs.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2024-04-26T09:38:42Z</dcterms:modified>
</cp:coreProperties>
</file>