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E275C9-1713-431E-8A61-1AF1A1BB28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B50C3B-5C04-44DB-9F2E-BA0879A8170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DA5D7E-FB09-492D-97D5-F53A0B4397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2024-04-26T15:35:28Z</dcterms:modified>
</cp:coreProperties>
</file>